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60" r:id="rId3"/>
    <p:sldId id="291" r:id="rId4"/>
    <p:sldId id="280" r:id="rId5"/>
    <p:sldId id="284" r:id="rId6"/>
    <p:sldId id="302" r:id="rId7"/>
    <p:sldId id="261" r:id="rId8"/>
    <p:sldId id="299" r:id="rId9"/>
    <p:sldId id="305" r:id="rId10"/>
    <p:sldId id="303" r:id="rId11"/>
    <p:sldId id="304" r:id="rId12"/>
    <p:sldId id="306" r:id="rId13"/>
    <p:sldId id="262" r:id="rId14"/>
    <p:sldId id="294" r:id="rId15"/>
    <p:sldId id="296" r:id="rId16"/>
    <p:sldId id="27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723F8B-5E4A-4641-BEB5-6552D46520ED}">
  <a:tblStyle styleId="{C9723F8B-5E4A-4641-BEB5-6552D4652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2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7D1A58C4-4D03-F2F4-FA13-71C14FE1E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188A1692-CBFA-8D70-D0D6-39DF147ACC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388735BE-3F78-318D-1DB7-AA9C5823C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5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AD00C1B1-6A7C-E952-C82C-638B4E756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A2876089-B4CE-BF88-9B48-E8EB3C8C1F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4D03C7F1-97E7-F4AB-9473-FA97C679C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855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0B15FDBD-7E66-C7AF-3D64-4B7B8022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AA3E0C65-8867-6DB5-FBE0-B40A7DBF6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A9DEB263-D2E7-353C-F437-540CFF0DEE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891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20989356-4A8F-35A6-1AAA-64FE5731E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2A2A8C31-0127-BE01-77B2-D79A5C2C3B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0A93E432-241E-B1F4-0A87-318D96291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95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D4798DE3-403D-0FE1-08EC-904A60EF3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1A6A9471-8868-9382-4668-A42C06636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AD137F4C-8759-1478-809E-7A35F71A6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935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b6fc200b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1b6fc200b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b6fc200b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b6fc200b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1c32e4b9e4_0_18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1c32e4b9e4_0_18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c32e4b9e4_0_18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1c32e4b9e4_0_18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c32e4b9e4_0_18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c32e4b9e4_0_18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AE9DAB1A-42A6-418B-CC73-2A09BCDF0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DA85E511-2BAC-D6A3-7B88-1358DAC96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5D92EF74-A8F2-6623-55C3-305BF60C7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139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b6fc200b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b6fc200b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1c32e4b9e4_0_18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1c32e4b9e4_0_18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AAF99C2D-1D6A-2268-2A9C-C225C2826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D3D1E058-3EEE-9991-97A8-02946DC5B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07ADE045-A1CA-4699-3AC9-5C8274257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34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42721" y="-15975"/>
            <a:ext cx="10361312" cy="5179650"/>
            <a:chOff x="-1142721" y="-15975"/>
            <a:chExt cx="10361312" cy="517965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142721" y="4397399"/>
              <a:ext cx="10361312" cy="766276"/>
              <a:chOff x="-1142721" y="4397399"/>
              <a:chExt cx="10361312" cy="76627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574850" y="4486500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2" name="Google Shape;12;p2"/>
              <p:cNvSpPr/>
              <p:nvPr/>
            </p:nvSpPr>
            <p:spPr>
              <a:xfrm>
                <a:off x="5822175" y="4486975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3" name="Google Shape;13;p2"/>
              <p:cNvSpPr/>
              <p:nvPr/>
            </p:nvSpPr>
            <p:spPr>
              <a:xfrm>
                <a:off x="7150900" y="4486975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-1142721" y="4397399"/>
                <a:ext cx="7364863" cy="335201"/>
              </a:xfrm>
              <a:custGeom>
                <a:avLst/>
                <a:gdLst/>
                <a:ahLst/>
                <a:cxnLst/>
                <a:rect l="l" t="t" r="r" b="b"/>
                <a:pathLst>
                  <a:path w="52272" h="2379" fill="none" extrusionOk="0">
                    <a:moveTo>
                      <a:pt x="0" y="1"/>
                    </a:moveTo>
                    <a:lnTo>
                      <a:pt x="23309" y="1"/>
                    </a:lnTo>
                    <a:lnTo>
                      <a:pt x="25683" y="2378"/>
                    </a:lnTo>
                    <a:lnTo>
                      <a:pt x="52272" y="237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613175" y="4634650"/>
                <a:ext cx="4605416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51014" h="4978" fill="none" extrusionOk="0">
                    <a:moveTo>
                      <a:pt x="1" y="3301"/>
                    </a:moveTo>
                    <a:lnTo>
                      <a:pt x="7560" y="3301"/>
                    </a:lnTo>
                    <a:lnTo>
                      <a:pt x="10860" y="1"/>
                    </a:lnTo>
                    <a:lnTo>
                      <a:pt x="29697" y="1"/>
                    </a:lnTo>
                    <a:lnTo>
                      <a:pt x="34677" y="4978"/>
                    </a:lnTo>
                    <a:lnTo>
                      <a:pt x="51014" y="4978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4675" y="1449208"/>
            <a:ext cx="3898500" cy="21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4675" y="3621515"/>
            <a:ext cx="3898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4745200" y="1187487"/>
            <a:ext cx="5293500" cy="32991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9"/>
          <p:cNvGrpSpPr/>
          <p:nvPr/>
        </p:nvGrpSpPr>
        <p:grpSpPr>
          <a:xfrm>
            <a:off x="-561900" y="-1500"/>
            <a:ext cx="9789322" cy="5146500"/>
            <a:chOff x="-561900" y="-1500"/>
            <a:chExt cx="9789322" cy="5146500"/>
          </a:xfrm>
        </p:grpSpPr>
        <p:sp>
          <p:nvSpPr>
            <p:cNvPr id="327" name="Google Shape;327;p29"/>
            <p:cNvSpPr/>
            <p:nvPr/>
          </p:nvSpPr>
          <p:spPr>
            <a:xfrm rot="-5400000">
              <a:off x="-2216100" y="2214600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-159976" y="4451050"/>
              <a:ext cx="9387398" cy="42725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 rot="10800000" flipH="1">
              <a:off x="-561900" y="230053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70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4986075" y="848449"/>
            <a:ext cx="3328800" cy="19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4986225" y="2727738"/>
            <a:ext cx="3328800" cy="16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9"/>
          <p:cNvSpPr>
            <a:spLocks noGrp="1"/>
          </p:cNvSpPr>
          <p:nvPr>
            <p:ph type="pic" idx="2"/>
          </p:nvPr>
        </p:nvSpPr>
        <p:spPr>
          <a:xfrm>
            <a:off x="-1342950" y="536275"/>
            <a:ext cx="6443400" cy="53487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grpSp>
        <p:nvGrpSpPr>
          <p:cNvPr id="78" name="Google Shape;78;p9"/>
          <p:cNvGrpSpPr/>
          <p:nvPr/>
        </p:nvGrpSpPr>
        <p:grpSpPr>
          <a:xfrm>
            <a:off x="-13100" y="-21919"/>
            <a:ext cx="10997593" cy="5345797"/>
            <a:chOff x="-11925" y="-15975"/>
            <a:chExt cx="10997593" cy="5345797"/>
          </a:xfrm>
        </p:grpSpPr>
        <p:sp>
          <p:nvSpPr>
            <p:cNvPr id="79" name="Google Shape;79;p9"/>
            <p:cNvSpPr/>
            <p:nvPr/>
          </p:nvSpPr>
          <p:spPr>
            <a:xfrm>
              <a:off x="-11925" y="4608134"/>
              <a:ext cx="9144300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0" name="Google Shape;80;p9"/>
            <p:cNvSpPr/>
            <p:nvPr/>
          </p:nvSpPr>
          <p:spPr>
            <a:xfrm>
              <a:off x="5800000" y="4616844"/>
              <a:ext cx="1133000" cy="677050"/>
            </a:xfrm>
            <a:custGeom>
              <a:avLst/>
              <a:gdLst/>
              <a:ahLst/>
              <a:cxnLst/>
              <a:rect l="l" t="t" r="r" b="b"/>
              <a:pathLst>
                <a:path w="45320" h="27082" extrusionOk="0">
                  <a:moveTo>
                    <a:pt x="6867" y="14"/>
                  </a:moveTo>
                  <a:lnTo>
                    <a:pt x="0" y="26770"/>
                  </a:lnTo>
                  <a:lnTo>
                    <a:pt x="38270" y="27082"/>
                  </a:lnTo>
                  <a:lnTo>
                    <a:pt x="4532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81" name="Google Shape;81;p9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82" name="Google Shape;82;p9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5056941" y="345326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3947938" y="4777525"/>
              <a:ext cx="5659876" cy="552297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05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4773650" y="-71350"/>
            <a:ext cx="4370350" cy="5217875"/>
            <a:chOff x="4773650" y="-71350"/>
            <a:chExt cx="4370350" cy="5217875"/>
          </a:xfrm>
        </p:grpSpPr>
        <p:sp>
          <p:nvSpPr>
            <p:cNvPr id="295" name="Google Shape;295;p26"/>
            <p:cNvSpPr/>
            <p:nvPr/>
          </p:nvSpPr>
          <p:spPr>
            <a:xfrm>
              <a:off x="4773650" y="-71350"/>
              <a:ext cx="3670275" cy="680175"/>
            </a:xfrm>
            <a:custGeom>
              <a:avLst/>
              <a:gdLst/>
              <a:ahLst/>
              <a:cxnLst/>
              <a:rect l="l" t="t" r="r" b="b"/>
              <a:pathLst>
                <a:path w="146811" h="27207" extrusionOk="0">
                  <a:moveTo>
                    <a:pt x="6032" y="0"/>
                  </a:moveTo>
                  <a:lnTo>
                    <a:pt x="0" y="27207"/>
                  </a:lnTo>
                  <a:lnTo>
                    <a:pt x="146540" y="26751"/>
                  </a:lnTo>
                  <a:lnTo>
                    <a:pt x="146811" y="4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96" name="Google Shape;296;p26"/>
            <p:cNvSpPr/>
            <p:nvPr/>
          </p:nvSpPr>
          <p:spPr>
            <a:xfrm>
              <a:off x="5386507" y="-67000"/>
              <a:ext cx="1130850" cy="670250"/>
            </a:xfrm>
            <a:custGeom>
              <a:avLst/>
              <a:gdLst/>
              <a:ahLst/>
              <a:cxnLst/>
              <a:rect l="l" t="t" r="r" b="b"/>
              <a:pathLst>
                <a:path w="45234" h="26810" extrusionOk="0">
                  <a:moveTo>
                    <a:pt x="6867" y="0"/>
                  </a:moveTo>
                  <a:lnTo>
                    <a:pt x="0" y="26756"/>
                  </a:lnTo>
                  <a:lnTo>
                    <a:pt x="38345" y="26810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97" name="Google Shape;297;p26"/>
            <p:cNvSpPr/>
            <p:nvPr/>
          </p:nvSpPr>
          <p:spPr>
            <a:xfrm>
              <a:off x="6715225" y="-68950"/>
              <a:ext cx="1724125" cy="673225"/>
            </a:xfrm>
            <a:custGeom>
              <a:avLst/>
              <a:gdLst/>
              <a:ahLst/>
              <a:cxnLst/>
              <a:rect l="l" t="t" r="r" b="b"/>
              <a:pathLst>
                <a:path w="68965" h="26929" extrusionOk="0">
                  <a:moveTo>
                    <a:pt x="6867" y="173"/>
                  </a:moveTo>
                  <a:lnTo>
                    <a:pt x="0" y="26929"/>
                  </a:lnTo>
                  <a:lnTo>
                    <a:pt x="68965" y="26827"/>
                  </a:lnTo>
                  <a:lnTo>
                    <a:pt x="6895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98" name="Google Shape;298;p26"/>
            <p:cNvSpPr/>
            <p:nvPr/>
          </p:nvSpPr>
          <p:spPr>
            <a:xfrm rot="-5400000">
              <a:off x="6190050" y="2192575"/>
              <a:ext cx="51936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5032007" y="208743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title" idx="2" hasCustomPrompt="1"/>
          </p:nvPr>
        </p:nvSpPr>
        <p:spPr>
          <a:xfrm>
            <a:off x="5032000" y="902513"/>
            <a:ext cx="17382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1" name="Google Shape;301;p26"/>
          <p:cNvSpPr txBox="1">
            <a:spLocks noGrp="1"/>
          </p:cNvSpPr>
          <p:nvPr>
            <p:ph type="subTitle" idx="1"/>
          </p:nvPr>
        </p:nvSpPr>
        <p:spPr>
          <a:xfrm>
            <a:off x="5032007" y="3641895"/>
            <a:ext cx="27012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>
            <a:spLocks noGrp="1"/>
          </p:cNvSpPr>
          <p:nvPr>
            <p:ph type="pic" idx="3"/>
          </p:nvPr>
        </p:nvSpPr>
        <p:spPr>
          <a:xfrm>
            <a:off x="-1492843" y="-102600"/>
            <a:ext cx="6443400" cy="53487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7614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19475" y="201636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019475" y="819600"/>
            <a:ext cx="1560600" cy="11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019475" y="3466050"/>
            <a:ext cx="27012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4019625" y="572825"/>
            <a:ext cx="6443400" cy="4674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25" name="Google Shape;25;p3"/>
          <p:cNvSpPr/>
          <p:nvPr/>
        </p:nvSpPr>
        <p:spPr>
          <a:xfrm rot="10800000" flipH="1">
            <a:off x="-26301" y="208824"/>
            <a:ext cx="8450292" cy="3846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180725" y="-64175"/>
            <a:ext cx="3967175" cy="673025"/>
          </a:xfrm>
          <a:custGeom>
            <a:avLst/>
            <a:gdLst/>
            <a:ahLst/>
            <a:cxnLst/>
            <a:rect l="l" t="t" r="r" b="b"/>
            <a:pathLst>
              <a:path w="158687" h="26921" extrusionOk="0">
                <a:moveTo>
                  <a:pt x="6929" y="0"/>
                </a:moveTo>
                <a:lnTo>
                  <a:pt x="0" y="26921"/>
                </a:lnTo>
                <a:lnTo>
                  <a:pt x="157886" y="26472"/>
                </a:lnTo>
                <a:lnTo>
                  <a:pt x="158687" y="19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5793575" y="-64175"/>
            <a:ext cx="1131850" cy="667425"/>
          </a:xfrm>
          <a:custGeom>
            <a:avLst/>
            <a:gdLst/>
            <a:ahLst/>
            <a:cxnLst/>
            <a:rect l="l" t="t" r="r" b="b"/>
            <a:pathLst>
              <a:path w="45274" h="26697" extrusionOk="0">
                <a:moveTo>
                  <a:pt x="6895" y="0"/>
                </a:moveTo>
                <a:lnTo>
                  <a:pt x="0" y="26643"/>
                </a:lnTo>
                <a:lnTo>
                  <a:pt x="38345" y="26697"/>
                </a:lnTo>
                <a:lnTo>
                  <a:pt x="45274" y="1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28" name="Google Shape;28;p3"/>
          <p:cNvSpPr/>
          <p:nvPr/>
        </p:nvSpPr>
        <p:spPr>
          <a:xfrm>
            <a:off x="7122300" y="-61800"/>
            <a:ext cx="2030350" cy="666075"/>
          </a:xfrm>
          <a:custGeom>
            <a:avLst/>
            <a:gdLst/>
            <a:ahLst/>
            <a:cxnLst/>
            <a:rect l="l" t="t" r="r" b="b"/>
            <a:pathLst>
              <a:path w="81214" h="26643" extrusionOk="0">
                <a:moveTo>
                  <a:pt x="7032" y="93"/>
                </a:moveTo>
                <a:lnTo>
                  <a:pt x="0" y="26643"/>
                </a:lnTo>
                <a:lnTo>
                  <a:pt x="80868" y="26489"/>
                </a:lnTo>
                <a:lnTo>
                  <a:pt x="8121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>
            <a:spLocks noGrp="1"/>
          </p:cNvSpPr>
          <p:nvPr>
            <p:ph type="pic" idx="2"/>
          </p:nvPr>
        </p:nvSpPr>
        <p:spPr>
          <a:xfrm>
            <a:off x="-58200" y="-74100"/>
            <a:ext cx="9260400" cy="52917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4076625" y="3192325"/>
            <a:ext cx="4036500" cy="141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>
            <a:spLocks noGrp="1"/>
          </p:cNvSpPr>
          <p:nvPr>
            <p:ph type="title"/>
          </p:nvPr>
        </p:nvSpPr>
        <p:spPr>
          <a:xfrm>
            <a:off x="790875" y="1042504"/>
            <a:ext cx="3523800" cy="16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1"/>
          </p:nvPr>
        </p:nvSpPr>
        <p:spPr>
          <a:xfrm>
            <a:off x="790944" y="2847857"/>
            <a:ext cx="3523800" cy="11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>
            <a:spLocks noGrp="1"/>
          </p:cNvSpPr>
          <p:nvPr>
            <p:ph type="pic" idx="2"/>
          </p:nvPr>
        </p:nvSpPr>
        <p:spPr>
          <a:xfrm>
            <a:off x="4139610" y="25"/>
            <a:ext cx="6199800" cy="5146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7"/>
          <p:cNvGrpSpPr/>
          <p:nvPr/>
        </p:nvGrpSpPr>
        <p:grpSpPr>
          <a:xfrm>
            <a:off x="-438691" y="-15975"/>
            <a:ext cx="10046570" cy="5698658"/>
            <a:chOff x="-438691" y="-15975"/>
            <a:chExt cx="10046570" cy="5698658"/>
          </a:xfrm>
        </p:grpSpPr>
        <p:sp>
          <p:nvSpPr>
            <p:cNvPr id="305" name="Google Shape;305;p27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-11725" y="4609325"/>
              <a:ext cx="9144300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07" name="Google Shape;307;p27"/>
            <p:cNvSpPr/>
            <p:nvPr/>
          </p:nvSpPr>
          <p:spPr>
            <a:xfrm>
              <a:off x="5800000" y="461720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08" name="Google Shape;308;p27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09" name="Google Shape;309;p27"/>
            <p:cNvSpPr/>
            <p:nvPr/>
          </p:nvSpPr>
          <p:spPr>
            <a:xfrm rot="10800000">
              <a:off x="-438691" y="4702328"/>
              <a:ext cx="10046570" cy="980355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27"/>
          <p:cNvSpPr txBox="1">
            <a:spLocks noGrp="1"/>
          </p:cNvSpPr>
          <p:nvPr>
            <p:ph type="title"/>
          </p:nvPr>
        </p:nvSpPr>
        <p:spPr>
          <a:xfrm>
            <a:off x="834987" y="3134425"/>
            <a:ext cx="58470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1" name="Google Shape;311;p27"/>
          <p:cNvSpPr txBox="1">
            <a:spLocks noGrp="1"/>
          </p:cNvSpPr>
          <p:nvPr>
            <p:ph type="title" idx="2" hasCustomPrompt="1"/>
          </p:nvPr>
        </p:nvSpPr>
        <p:spPr>
          <a:xfrm>
            <a:off x="834963" y="1603750"/>
            <a:ext cx="1515300" cy="13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2" name="Google Shape;312;p27"/>
          <p:cNvSpPr txBox="1">
            <a:spLocks noGrp="1"/>
          </p:cNvSpPr>
          <p:nvPr>
            <p:ph type="subTitle" idx="1"/>
          </p:nvPr>
        </p:nvSpPr>
        <p:spPr>
          <a:xfrm>
            <a:off x="834987" y="3972275"/>
            <a:ext cx="58470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7"/>
          <p:cNvSpPr>
            <a:spLocks noGrp="1"/>
          </p:cNvSpPr>
          <p:nvPr>
            <p:ph type="pic" idx="3"/>
          </p:nvPr>
        </p:nvSpPr>
        <p:spPr>
          <a:xfrm>
            <a:off x="3228850" y="-19050"/>
            <a:ext cx="6443400" cy="3117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8"/>
          <p:cNvGrpSpPr/>
          <p:nvPr/>
        </p:nvGrpSpPr>
        <p:grpSpPr>
          <a:xfrm>
            <a:off x="100" y="-15975"/>
            <a:ext cx="9607713" cy="5345797"/>
            <a:chOff x="100" y="-15975"/>
            <a:chExt cx="9607713" cy="5345797"/>
          </a:xfrm>
        </p:grpSpPr>
        <p:sp>
          <p:nvSpPr>
            <p:cNvPr id="316" name="Google Shape;316;p28"/>
            <p:cNvSpPr/>
            <p:nvPr/>
          </p:nvSpPr>
          <p:spPr>
            <a:xfrm>
              <a:off x="1547850" y="4609325"/>
              <a:ext cx="7584225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17" name="Google Shape;317;p28"/>
            <p:cNvSpPr/>
            <p:nvPr/>
          </p:nvSpPr>
          <p:spPr>
            <a:xfrm>
              <a:off x="5800000" y="461720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8" name="Google Shape;318;p28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9" name="Google Shape;319;p28"/>
            <p:cNvSpPr/>
            <p:nvPr/>
          </p:nvSpPr>
          <p:spPr>
            <a:xfrm>
              <a:off x="3947938" y="4777525"/>
              <a:ext cx="5659876" cy="552297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xfrm>
            <a:off x="2251275" y="800016"/>
            <a:ext cx="61782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 idx="2" hasCustomPrompt="1"/>
          </p:nvPr>
        </p:nvSpPr>
        <p:spPr>
          <a:xfrm>
            <a:off x="714675" y="800016"/>
            <a:ext cx="1460400" cy="12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1"/>
          </p:nvPr>
        </p:nvSpPr>
        <p:spPr>
          <a:xfrm>
            <a:off x="2251275" y="1608015"/>
            <a:ext cx="61782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8"/>
          <p:cNvSpPr>
            <a:spLocks noGrp="1"/>
          </p:cNvSpPr>
          <p:nvPr>
            <p:ph type="pic" idx="3"/>
          </p:nvPr>
        </p:nvSpPr>
        <p:spPr>
          <a:xfrm>
            <a:off x="-354350" y="2408475"/>
            <a:ext cx="6443400" cy="28773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3"/>
          <p:cNvGrpSpPr/>
          <p:nvPr/>
        </p:nvGrpSpPr>
        <p:grpSpPr>
          <a:xfrm>
            <a:off x="-232900" y="-58626"/>
            <a:ext cx="10141432" cy="5348633"/>
            <a:chOff x="-232900" y="-58626"/>
            <a:chExt cx="10141432" cy="5348633"/>
          </a:xfrm>
        </p:grpSpPr>
        <p:sp>
          <p:nvSpPr>
            <p:cNvPr id="355" name="Google Shape;355;p33"/>
            <p:cNvSpPr/>
            <p:nvPr/>
          </p:nvSpPr>
          <p:spPr>
            <a:xfrm flipH="1">
              <a:off x="-33789" y="-58626"/>
              <a:ext cx="9297685" cy="598895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 rot="10800000" flipH="1">
              <a:off x="-232900" y="4610587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7" name="Google Shape;357;p33"/>
            <p:cNvSpPr/>
            <p:nvPr/>
          </p:nvSpPr>
          <p:spPr>
            <a:xfrm>
              <a:off x="6558107" y="4613307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58" name="Google Shape;358;p33"/>
            <p:cNvSpPr/>
            <p:nvPr/>
          </p:nvSpPr>
          <p:spPr>
            <a:xfrm>
              <a:off x="7886832" y="4613307"/>
              <a:ext cx="2021700" cy="668900"/>
            </a:xfrm>
            <a:custGeom>
              <a:avLst/>
              <a:gdLst/>
              <a:ahLst/>
              <a:cxnLst/>
              <a:rect l="l" t="t" r="r" b="b"/>
              <a:pathLst>
                <a:path w="80868" h="26756" extrusionOk="0">
                  <a:moveTo>
                    <a:pt x="6867" y="0"/>
                  </a:moveTo>
                  <a:lnTo>
                    <a:pt x="0" y="26756"/>
                  </a:lnTo>
                  <a:lnTo>
                    <a:pt x="80868" y="26602"/>
                  </a:lnTo>
                  <a:lnTo>
                    <a:pt x="80866" y="27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4"/>
          <p:cNvGrpSpPr/>
          <p:nvPr/>
        </p:nvGrpSpPr>
        <p:grpSpPr>
          <a:xfrm>
            <a:off x="-594014" y="-19776"/>
            <a:ext cx="9738014" cy="5342996"/>
            <a:chOff x="-594014" y="-19776"/>
            <a:chExt cx="9738014" cy="5342996"/>
          </a:xfrm>
        </p:grpSpPr>
        <p:sp>
          <p:nvSpPr>
            <p:cNvPr id="361" name="Google Shape;361;p34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 rot="10800000" flipH="1">
              <a:off x="-26301" y="-19776"/>
              <a:ext cx="8450292" cy="38460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-9500" y="4598900"/>
              <a:ext cx="8438595" cy="544632"/>
            </a:xfrm>
            <a:custGeom>
              <a:avLst/>
              <a:gdLst/>
              <a:ahLst/>
              <a:cxnLst/>
              <a:rect l="l" t="t" r="r" b="b"/>
              <a:pathLst>
                <a:path w="337274" h="26384" extrusionOk="0">
                  <a:moveTo>
                    <a:pt x="95" y="0"/>
                  </a:moveTo>
                  <a:lnTo>
                    <a:pt x="0" y="26384"/>
                  </a:lnTo>
                  <a:lnTo>
                    <a:pt x="337274" y="26348"/>
                  </a:lnTo>
                  <a:lnTo>
                    <a:pt x="337274" y="5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64" name="Google Shape;364;p34"/>
            <p:cNvSpPr/>
            <p:nvPr/>
          </p:nvSpPr>
          <p:spPr>
            <a:xfrm>
              <a:off x="5065975" y="4606475"/>
              <a:ext cx="1099425" cy="547350"/>
            </a:xfrm>
            <a:custGeom>
              <a:avLst/>
              <a:gdLst/>
              <a:ahLst/>
              <a:cxnLst/>
              <a:rect l="l" t="t" r="r" b="b"/>
              <a:pathLst>
                <a:path w="43977" h="21894" extrusionOk="0">
                  <a:moveTo>
                    <a:pt x="5575" y="0"/>
                  </a:moveTo>
                  <a:lnTo>
                    <a:pt x="0" y="21846"/>
                  </a:lnTo>
                  <a:lnTo>
                    <a:pt x="38362" y="21894"/>
                  </a:lnTo>
                  <a:lnTo>
                    <a:pt x="43977" y="8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5" name="Google Shape;365;p34"/>
            <p:cNvSpPr/>
            <p:nvPr/>
          </p:nvSpPr>
          <p:spPr>
            <a:xfrm>
              <a:off x="6318950" y="4609250"/>
              <a:ext cx="2111125" cy="541900"/>
            </a:xfrm>
            <a:custGeom>
              <a:avLst/>
              <a:gdLst/>
              <a:ahLst/>
              <a:cxnLst/>
              <a:rect l="l" t="t" r="r" b="b"/>
              <a:pathLst>
                <a:path w="84445" h="21676" extrusionOk="0">
                  <a:moveTo>
                    <a:pt x="5603" y="0"/>
                  </a:moveTo>
                  <a:lnTo>
                    <a:pt x="0" y="21676"/>
                  </a:lnTo>
                  <a:lnTo>
                    <a:pt x="84445" y="21502"/>
                  </a:lnTo>
                  <a:lnTo>
                    <a:pt x="84445" y="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6" name="Google Shape;366;p34"/>
            <p:cNvSpPr/>
            <p:nvPr/>
          </p:nvSpPr>
          <p:spPr>
            <a:xfrm flipH="1">
              <a:off x="-594014" y="48738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675" y="1159054"/>
            <a:ext cx="77148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71" r:id="rId5"/>
    <p:sldLayoutId id="2147483673" r:id="rId6"/>
    <p:sldLayoutId id="2147483674" r:id="rId7"/>
    <p:sldLayoutId id="2147483679" r:id="rId8"/>
    <p:sldLayoutId id="2147483680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JorgeFreire95/Rep-Drill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rello.com/invite/b/6917b18d5b9f85f94f882575/ATTIf380119340f89fcbed7a90d8db750e15BA38C715/rep-dril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8"/>
          <p:cNvGrpSpPr/>
          <p:nvPr/>
        </p:nvGrpSpPr>
        <p:grpSpPr>
          <a:xfrm>
            <a:off x="-76375" y="543413"/>
            <a:ext cx="10211600" cy="686675"/>
            <a:chOff x="-76375" y="543413"/>
            <a:chExt cx="10211600" cy="686675"/>
          </a:xfrm>
        </p:grpSpPr>
        <p:sp>
          <p:nvSpPr>
            <p:cNvPr id="378" name="Google Shape;378;p38"/>
            <p:cNvSpPr/>
            <p:nvPr/>
          </p:nvSpPr>
          <p:spPr>
            <a:xfrm rot="10800000" flipH="1">
              <a:off x="-76375" y="83301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grpSp>
          <p:nvGrpSpPr>
            <p:cNvPr id="379" name="Google Shape;379;p38"/>
            <p:cNvGrpSpPr/>
            <p:nvPr/>
          </p:nvGrpSpPr>
          <p:grpSpPr>
            <a:xfrm>
              <a:off x="5557850" y="543413"/>
              <a:ext cx="4577375" cy="686675"/>
              <a:chOff x="5557850" y="543413"/>
              <a:chExt cx="4577375" cy="686675"/>
            </a:xfrm>
          </p:grpSpPr>
          <p:sp>
            <p:nvSpPr>
              <p:cNvPr id="380" name="Google Shape;380;p38"/>
              <p:cNvSpPr/>
              <p:nvPr/>
            </p:nvSpPr>
            <p:spPr>
              <a:xfrm>
                <a:off x="5557850" y="543413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6746100" y="553388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82" name="Google Shape;382;p38"/>
              <p:cNvSpPr/>
              <p:nvPr/>
            </p:nvSpPr>
            <p:spPr>
              <a:xfrm>
                <a:off x="8074825" y="553388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</p:grpSp>
      </p:grpSp>
      <p:sp>
        <p:nvSpPr>
          <p:cNvPr id="2" name="Google Shape;128;p30">
            <a:extLst>
              <a:ext uri="{FF2B5EF4-FFF2-40B4-BE49-F238E27FC236}">
                <a16:creationId xmlns:a16="http://schemas.microsoft.com/office/drawing/2014/main" id="{B4D408DE-EA34-A86E-140A-E618AF3C5C14}"/>
              </a:ext>
            </a:extLst>
          </p:cNvPr>
          <p:cNvSpPr txBox="1">
            <a:spLocks/>
          </p:cNvSpPr>
          <p:nvPr/>
        </p:nvSpPr>
        <p:spPr>
          <a:xfrm>
            <a:off x="131183" y="1281666"/>
            <a:ext cx="4556680" cy="11287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Equipo y </a:t>
            </a:r>
          </a:p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	Entidad</a:t>
            </a:r>
          </a:p>
        </p:txBody>
      </p:sp>
      <p:sp>
        <p:nvSpPr>
          <p:cNvPr id="3" name="Google Shape;129;p30">
            <a:extLst>
              <a:ext uri="{FF2B5EF4-FFF2-40B4-BE49-F238E27FC236}">
                <a16:creationId xmlns:a16="http://schemas.microsoft.com/office/drawing/2014/main" id="{E8E1C320-0AB1-0BB0-0455-FF0453A74942}"/>
              </a:ext>
            </a:extLst>
          </p:cNvPr>
          <p:cNvSpPr txBox="1">
            <a:spLocks/>
          </p:cNvSpPr>
          <p:nvPr/>
        </p:nvSpPr>
        <p:spPr>
          <a:xfrm>
            <a:off x="114072" y="2571750"/>
            <a:ext cx="2234339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Elian Farias</a:t>
            </a:r>
          </a:p>
        </p:txBody>
      </p:sp>
      <p:sp>
        <p:nvSpPr>
          <p:cNvPr id="9" name="Google Shape;129;p30">
            <a:extLst>
              <a:ext uri="{FF2B5EF4-FFF2-40B4-BE49-F238E27FC236}">
                <a16:creationId xmlns:a16="http://schemas.microsoft.com/office/drawing/2014/main" id="{40BEE4A0-3B6B-68EA-38B0-144640033348}"/>
              </a:ext>
            </a:extLst>
          </p:cNvPr>
          <p:cNvSpPr txBox="1">
            <a:spLocks/>
          </p:cNvSpPr>
          <p:nvPr/>
        </p:nvSpPr>
        <p:spPr>
          <a:xfrm>
            <a:off x="1231241" y="3163823"/>
            <a:ext cx="2256427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Jorge Freire</a:t>
            </a:r>
          </a:p>
        </p:txBody>
      </p:sp>
      <p:sp>
        <p:nvSpPr>
          <p:cNvPr id="10" name="Google Shape;129;p30">
            <a:extLst>
              <a:ext uri="{FF2B5EF4-FFF2-40B4-BE49-F238E27FC236}">
                <a16:creationId xmlns:a16="http://schemas.microsoft.com/office/drawing/2014/main" id="{5E5AFC5B-F016-B3C0-B90E-6068E91CA246}"/>
              </a:ext>
            </a:extLst>
          </p:cNvPr>
          <p:cNvSpPr txBox="1">
            <a:spLocks/>
          </p:cNvSpPr>
          <p:nvPr/>
        </p:nvSpPr>
        <p:spPr>
          <a:xfrm>
            <a:off x="2348411" y="3751198"/>
            <a:ext cx="2256427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David </a:t>
            </a:r>
            <a:r>
              <a:rPr lang="es-CL" sz="2200" b="1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Lever</a:t>
            </a:r>
            <a:endParaRPr lang="es-CL" sz="2200" b="1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16" name="Picture Placeholder 15" descr="A building with a sign&#10;&#10;Description automatically generated">
            <a:extLst>
              <a:ext uri="{FF2B5EF4-FFF2-40B4-BE49-F238E27FC236}">
                <a16:creationId xmlns:a16="http://schemas.microsoft.com/office/drawing/2014/main" id="{B8C72940-F7CF-8B97-1E88-2FA59E41465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8461" b="8461"/>
          <a:stretch>
            <a:fillRect/>
          </a:stretch>
        </p:blipFill>
        <p:spPr>
          <a:xfrm rot="10800000">
            <a:off x="4745038" y="1187450"/>
            <a:ext cx="5294312" cy="32988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59A29EEC-C65F-30A6-8480-4C2DD3675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4EF18099-8F5D-1F99-1901-21DAED00D8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120584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KPI</a:t>
            </a:r>
          </a:p>
        </p:txBody>
      </p:sp>
      <p:pic>
        <p:nvPicPr>
          <p:cNvPr id="3" name="Picture 2" descr="A graph with orange line&#10;&#10;Description automatically generated">
            <a:extLst>
              <a:ext uri="{FF2B5EF4-FFF2-40B4-BE49-F238E27FC236}">
                <a16:creationId xmlns:a16="http://schemas.microsoft.com/office/drawing/2014/main" id="{6FF0EEBF-F21A-6384-56BC-E100FBE68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49" y="868060"/>
            <a:ext cx="6605044" cy="3938329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03C54CAC-2B7E-B7F1-A5F9-8ADDBF134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D63DDB06-D0AD-0286-D758-FB10CF2770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120584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KPI</a:t>
            </a:r>
          </a:p>
        </p:txBody>
      </p:sp>
      <p:pic>
        <p:nvPicPr>
          <p:cNvPr id="5" name="Picture 4" descr="A graph with orange lines&#10;&#10;Description automatically generated">
            <a:extLst>
              <a:ext uri="{FF2B5EF4-FFF2-40B4-BE49-F238E27FC236}">
                <a16:creationId xmlns:a16="http://schemas.microsoft.com/office/drawing/2014/main" id="{69820ED2-CAF1-279F-80CF-F1E375B7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49" y="868060"/>
            <a:ext cx="6608382" cy="3938329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65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93213643-4F8F-EC3E-6A81-E0AE826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B4C84D36-EF87-66A5-4845-924A66B34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120584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KPI</a:t>
            </a:r>
          </a:p>
        </p:txBody>
      </p:sp>
      <p:pic>
        <p:nvPicPr>
          <p:cNvPr id="10" name="Picture 9" descr="A graph with orange lines&#10;&#10;Description automatically generated">
            <a:extLst>
              <a:ext uri="{FF2B5EF4-FFF2-40B4-BE49-F238E27FC236}">
                <a16:creationId xmlns:a16="http://schemas.microsoft.com/office/drawing/2014/main" id="{83A34111-D850-8553-3839-3067ED65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49" y="868060"/>
            <a:ext cx="6562234" cy="3912802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6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173E4E25-646A-92F3-FC65-742B6839E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  <p:pic>
        <p:nvPicPr>
          <p:cNvPr id="4" name="Imagen 1" descr="Gráfico de respuestas de formularios. Título de la pregunta: En una escala de 0 a 10, ¿qué tan probable es que recomiendes el sistema Rep Drill a un colega o a otra empresa?. Número de respuestas: 2 respuestas.">
            <a:extLst>
              <a:ext uri="{FF2B5EF4-FFF2-40B4-BE49-F238E27FC236}">
                <a16:creationId xmlns:a16="http://schemas.microsoft.com/office/drawing/2014/main" id="{D52E8F3C-C782-A940-C780-9CE43EFAE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26926" b="10820"/>
          <a:stretch/>
        </p:blipFill>
        <p:spPr bwMode="auto">
          <a:xfrm>
            <a:off x="353690" y="1242422"/>
            <a:ext cx="8436620" cy="2769328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5E6C2EDD-B982-2289-7D89-74D48D89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 descr="Gráfico de respuestas de formularios. Título de la pregunta: Por favor, valora tu experiencia (de 1 a 5) con las siguientes áreas clave del sistema:&#10;. Número de respuestas: .">
            <a:extLst>
              <a:ext uri="{FF2B5EF4-FFF2-40B4-BE49-F238E27FC236}">
                <a16:creationId xmlns:a16="http://schemas.microsoft.com/office/drawing/2014/main" id="{DF884FAA-E0DF-4CC2-1BE0-DBB6E403BE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5260"/>
          <a:stretch/>
        </p:blipFill>
        <p:spPr bwMode="auto">
          <a:xfrm>
            <a:off x="235139" y="1640114"/>
            <a:ext cx="8673722" cy="2397836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541ADA8A-D86A-6CA2-6C80-6EC65D8C8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348667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F13CD92A-FAE7-9303-F6D8-70A5EB439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 descr="Gráfico de respuestas de formularios. Título de la pregunta: ¿Cuál de los siguientes roles describe mejor tu función principal al usar Rep Drill?&#10;. Número de respuestas: 2 respuestas.">
            <a:extLst>
              <a:ext uri="{FF2B5EF4-FFF2-40B4-BE49-F238E27FC236}">
                <a16:creationId xmlns:a16="http://schemas.microsoft.com/office/drawing/2014/main" id="{77C8EEFE-C1BC-4218-BBCB-650C114403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26956" r="11080" b="7035"/>
          <a:stretch/>
        </p:blipFill>
        <p:spPr bwMode="auto">
          <a:xfrm>
            <a:off x="372669" y="1146629"/>
            <a:ext cx="8201268" cy="3106058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B19099E9-0F8E-BFD1-6A68-76A99C7F7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239186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ign with a shell logo&#10;&#10;Description automatically generated">
            <a:extLst>
              <a:ext uri="{FF2B5EF4-FFF2-40B4-BE49-F238E27FC236}">
                <a16:creationId xmlns:a16="http://schemas.microsoft.com/office/drawing/2014/main" id="{BFF27A3C-10EA-89A0-376F-6538F2A2E60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30951" b="30951"/>
          <a:stretch>
            <a:fillRect/>
          </a:stretch>
        </p:blipFill>
        <p:spPr/>
      </p:pic>
      <p:grpSp>
        <p:nvGrpSpPr>
          <p:cNvPr id="763" name="Google Shape;763;p61"/>
          <p:cNvGrpSpPr/>
          <p:nvPr/>
        </p:nvGrpSpPr>
        <p:grpSpPr>
          <a:xfrm>
            <a:off x="-1066625" y="282625"/>
            <a:ext cx="12088451" cy="4598280"/>
            <a:chOff x="-1066625" y="282625"/>
            <a:chExt cx="12088451" cy="4598280"/>
          </a:xfrm>
        </p:grpSpPr>
        <p:sp>
          <p:nvSpPr>
            <p:cNvPr id="764" name="Google Shape;764;p61"/>
            <p:cNvSpPr/>
            <p:nvPr/>
          </p:nvSpPr>
          <p:spPr>
            <a:xfrm>
              <a:off x="-104500" y="3191225"/>
              <a:ext cx="4181241" cy="1414900"/>
            </a:xfrm>
            <a:custGeom>
              <a:avLst/>
              <a:gdLst/>
              <a:ahLst/>
              <a:cxnLst/>
              <a:rect l="l" t="t" r="r" b="b"/>
              <a:pathLst>
                <a:path w="155610" h="56596" extrusionOk="0">
                  <a:moveTo>
                    <a:pt x="0" y="0"/>
                  </a:moveTo>
                  <a:lnTo>
                    <a:pt x="829" y="56596"/>
                  </a:lnTo>
                  <a:lnTo>
                    <a:pt x="155539" y="56549"/>
                  </a:lnTo>
                  <a:lnTo>
                    <a:pt x="155610" y="1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scene3d>
              <a:camera prst="orthographicFront"/>
              <a:lightRig rig="brightRoom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-1066625" y="282625"/>
              <a:ext cx="10310312" cy="1006104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489650" y="3192625"/>
              <a:ext cx="1308725" cy="1413025"/>
            </a:xfrm>
            <a:custGeom>
              <a:avLst/>
              <a:gdLst/>
              <a:ahLst/>
              <a:cxnLst/>
              <a:rect l="l" t="t" r="r" b="b"/>
              <a:pathLst>
                <a:path w="52349" h="56521" extrusionOk="0">
                  <a:moveTo>
                    <a:pt x="13749" y="0"/>
                  </a:moveTo>
                  <a:lnTo>
                    <a:pt x="0" y="56521"/>
                  </a:lnTo>
                  <a:lnTo>
                    <a:pt x="37320" y="56498"/>
                  </a:lnTo>
                  <a:lnTo>
                    <a:pt x="52349" y="1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scene3d>
              <a:camera prst="orthographicFront"/>
              <a:lightRig rig="glow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2132700" y="3192475"/>
              <a:ext cx="1954275" cy="1413950"/>
            </a:xfrm>
            <a:custGeom>
              <a:avLst/>
              <a:gdLst/>
              <a:ahLst/>
              <a:cxnLst/>
              <a:rect l="l" t="t" r="r" b="b"/>
              <a:pathLst>
                <a:path w="78171" h="56558" extrusionOk="0">
                  <a:moveTo>
                    <a:pt x="13743" y="0"/>
                  </a:moveTo>
                  <a:lnTo>
                    <a:pt x="0" y="56509"/>
                  </a:lnTo>
                  <a:lnTo>
                    <a:pt x="78171" y="56558"/>
                  </a:lnTo>
                  <a:lnTo>
                    <a:pt x="78046" y="19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scene3d>
              <a:camera prst="orthographicFront"/>
              <a:lightRig rig="glow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8" name="Google Shape;768;p61"/>
            <p:cNvSpPr/>
            <p:nvPr/>
          </p:nvSpPr>
          <p:spPr>
            <a:xfrm rot="10800000" flipH="1">
              <a:off x="-984539" y="36745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69" name="Google Shape;769;p61"/>
            <p:cNvSpPr/>
            <p:nvPr/>
          </p:nvSpPr>
          <p:spPr>
            <a:xfrm rot="10800000" flipH="1">
              <a:off x="5412581" y="4333550"/>
              <a:ext cx="5609244" cy="547356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05DE2E8-2A9E-8752-5152-753EDA34DAB3}"/>
              </a:ext>
            </a:extLst>
          </p:cNvPr>
          <p:cNvSpPr/>
          <p:nvPr/>
        </p:nvSpPr>
        <p:spPr>
          <a:xfrm>
            <a:off x="4086975" y="3190750"/>
            <a:ext cx="4036501" cy="14149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scene3d>
            <a:camera prst="orthographicFront"/>
            <a:lightRig rig="threePt" dir="t"/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90248-1D11-75F4-B56B-156A7FC9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48" y="3246157"/>
            <a:ext cx="2110154" cy="1304086"/>
          </a:xfrm>
          <a:prstGeom prst="rect">
            <a:avLst/>
          </a:prstGeom>
        </p:spPr>
      </p:pic>
      <p:sp>
        <p:nvSpPr>
          <p:cNvPr id="13" name="Google Shape;128;p30">
            <a:extLst>
              <a:ext uri="{FF2B5EF4-FFF2-40B4-BE49-F238E27FC236}">
                <a16:creationId xmlns:a16="http://schemas.microsoft.com/office/drawing/2014/main" id="{C2D61F03-274B-46E5-851B-D8C106C8FCA5}"/>
              </a:ext>
            </a:extLst>
          </p:cNvPr>
          <p:cNvSpPr txBox="1">
            <a:spLocks/>
          </p:cNvSpPr>
          <p:nvPr/>
        </p:nvSpPr>
        <p:spPr>
          <a:xfrm>
            <a:off x="982531" y="400876"/>
            <a:ext cx="4556680" cy="11287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hilly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Proyecciones 	Futuras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5;p33">
            <a:extLst>
              <a:ext uri="{FF2B5EF4-FFF2-40B4-BE49-F238E27FC236}">
                <a16:creationId xmlns:a16="http://schemas.microsoft.com/office/drawing/2014/main" id="{2759FEC4-67FF-C8F8-658C-5F842D355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132" y="624706"/>
            <a:ext cx="4201147" cy="1272003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Problemática</a:t>
            </a:r>
          </a:p>
        </p:txBody>
      </p:sp>
      <p:sp>
        <p:nvSpPr>
          <p:cNvPr id="429" name="Google Shape;429;p42"/>
          <p:cNvSpPr/>
          <p:nvPr/>
        </p:nvSpPr>
        <p:spPr>
          <a:xfrm flipH="1">
            <a:off x="2821781" y="4699662"/>
            <a:ext cx="5609244" cy="547356"/>
          </a:xfrm>
          <a:custGeom>
            <a:avLst/>
            <a:gdLst/>
            <a:ahLst/>
            <a:cxnLst/>
            <a:rect l="l" t="t" r="r" b="b"/>
            <a:pathLst>
              <a:path w="51014" h="4978" fill="none" extrusionOk="0">
                <a:moveTo>
                  <a:pt x="1" y="3301"/>
                </a:moveTo>
                <a:lnTo>
                  <a:pt x="7560" y="3301"/>
                </a:lnTo>
                <a:lnTo>
                  <a:pt x="10860" y="1"/>
                </a:lnTo>
                <a:lnTo>
                  <a:pt x="29697" y="1"/>
                </a:lnTo>
                <a:lnTo>
                  <a:pt x="34677" y="4978"/>
                </a:lnTo>
                <a:lnTo>
                  <a:pt x="51014" y="49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430" name="Google Shape;430;p42"/>
          <p:cNvSpPr/>
          <p:nvPr/>
        </p:nvSpPr>
        <p:spPr>
          <a:xfrm flipH="1">
            <a:off x="-594014" y="4492823"/>
            <a:ext cx="5349365" cy="449396"/>
          </a:xfrm>
          <a:custGeom>
            <a:avLst/>
            <a:gdLst/>
            <a:ahLst/>
            <a:cxnLst/>
            <a:rect l="l" t="t" r="r" b="b"/>
            <a:pathLst>
              <a:path w="56278" h="4728" fill="none" extrusionOk="0">
                <a:moveTo>
                  <a:pt x="0" y="4727"/>
                </a:moveTo>
                <a:lnTo>
                  <a:pt x="25536" y="4727"/>
                </a:lnTo>
                <a:lnTo>
                  <a:pt x="30262" y="1"/>
                </a:lnTo>
                <a:lnTo>
                  <a:pt x="56277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4" name="Google Shape;428;p42">
            <a:extLst>
              <a:ext uri="{FF2B5EF4-FFF2-40B4-BE49-F238E27FC236}">
                <a16:creationId xmlns:a16="http://schemas.microsoft.com/office/drawing/2014/main" id="{DADBB1AE-545C-C258-67F5-26A709555A14}"/>
              </a:ext>
            </a:extLst>
          </p:cNvPr>
          <p:cNvSpPr/>
          <p:nvPr/>
        </p:nvSpPr>
        <p:spPr>
          <a:xfrm rot="-5400000">
            <a:off x="6138900" y="2243625"/>
            <a:ext cx="5295900" cy="71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16" name="Picture 15" descr="A box full of spare parts&#10;&#10;Description automatically generated">
            <a:extLst>
              <a:ext uri="{FF2B5EF4-FFF2-40B4-BE49-F238E27FC236}">
                <a16:creationId xmlns:a16="http://schemas.microsoft.com/office/drawing/2014/main" id="{0C1F4F91-1343-474D-C63E-2B9E656F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01" y="2061872"/>
            <a:ext cx="1472992" cy="1472992"/>
          </a:xfrm>
          <a:prstGeom prst="rect">
            <a:avLst/>
          </a:prstGeom>
        </p:spPr>
      </p:pic>
      <p:pic>
        <p:nvPicPr>
          <p:cNvPr id="18" name="Picture 17" descr="A computer screen shot of several boxes&#10;&#10;Description automatically generated">
            <a:extLst>
              <a:ext uri="{FF2B5EF4-FFF2-40B4-BE49-F238E27FC236}">
                <a16:creationId xmlns:a16="http://schemas.microsoft.com/office/drawing/2014/main" id="{6E0836C0-1F04-8FD3-21D1-5BBD1A62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345" y="3416528"/>
            <a:ext cx="2203996" cy="1322398"/>
          </a:xfrm>
          <a:prstGeom prst="rect">
            <a:avLst/>
          </a:prstGeom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F687E883-C9B5-7C9B-555A-C9F1CFB20750}"/>
              </a:ext>
            </a:extLst>
          </p:cNvPr>
          <p:cNvSpPr/>
          <p:nvPr/>
        </p:nvSpPr>
        <p:spPr>
          <a:xfrm rot="5400000">
            <a:off x="2284323" y="2327872"/>
            <a:ext cx="663191" cy="1373272"/>
          </a:xfrm>
          <a:prstGeom prst="bentArrow">
            <a:avLst>
              <a:gd name="adj1" fmla="val 35606"/>
              <a:gd name="adj2" fmla="val 32071"/>
              <a:gd name="adj3" fmla="val 25000"/>
              <a:gd name="adj4" fmla="val 75000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Placeholder 32" descr="A warehouse with boxes and tires&#10;&#10;Description automatically generated">
            <a:extLst>
              <a:ext uri="{FF2B5EF4-FFF2-40B4-BE49-F238E27FC236}">
                <a16:creationId xmlns:a16="http://schemas.microsoft.com/office/drawing/2014/main" id="{D03BC755-A132-388A-6EEF-2AF80BD0651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9449" b="9449"/>
          <a:stretch>
            <a:fillRect/>
          </a:stretch>
        </p:blipFill>
        <p:spPr>
          <a:xfrm>
            <a:off x="4033023" y="572118"/>
            <a:ext cx="6443400" cy="46749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3"/>
          <p:cNvSpPr/>
          <p:nvPr/>
        </p:nvSpPr>
        <p:spPr>
          <a:xfrm>
            <a:off x="-1104621" y="4288411"/>
            <a:ext cx="7364863" cy="3352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grpSp>
        <p:nvGrpSpPr>
          <p:cNvPr id="1022" name="Google Shape;1022;p73"/>
          <p:cNvGrpSpPr/>
          <p:nvPr/>
        </p:nvGrpSpPr>
        <p:grpSpPr>
          <a:xfrm>
            <a:off x="5269750" y="2924764"/>
            <a:ext cx="6458968" cy="693686"/>
            <a:chOff x="5269750" y="2924764"/>
            <a:chExt cx="6458968" cy="693686"/>
          </a:xfrm>
        </p:grpSpPr>
        <p:sp>
          <p:nvSpPr>
            <p:cNvPr id="1023" name="Google Shape;1023;p73"/>
            <p:cNvSpPr/>
            <p:nvPr/>
          </p:nvSpPr>
          <p:spPr>
            <a:xfrm>
              <a:off x="5799991" y="292476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1024" name="Google Shape;1024;p73"/>
            <p:cNvSpPr/>
            <p:nvPr/>
          </p:nvSpPr>
          <p:spPr>
            <a:xfrm>
              <a:off x="5269750" y="294175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/>
            <a:lstStyle/>
            <a:p>
              <a:endParaRPr lang="es-CL" noProof="0" dirty="0"/>
            </a:p>
          </p:txBody>
        </p:sp>
      </p:grpSp>
      <p:sp>
        <p:nvSpPr>
          <p:cNvPr id="6" name="Google Shape;128;p30">
            <a:extLst>
              <a:ext uri="{FF2B5EF4-FFF2-40B4-BE49-F238E27FC236}">
                <a16:creationId xmlns:a16="http://schemas.microsoft.com/office/drawing/2014/main" id="{EAF41851-8D76-FBDC-D58F-6C8153ECC0FD}"/>
              </a:ext>
            </a:extLst>
          </p:cNvPr>
          <p:cNvSpPr txBox="1">
            <a:spLocks/>
          </p:cNvSpPr>
          <p:nvPr/>
        </p:nvSpPr>
        <p:spPr>
          <a:xfrm>
            <a:off x="389337" y="825956"/>
            <a:ext cx="3640498" cy="54129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Objetivos</a:t>
            </a:r>
          </a:p>
        </p:txBody>
      </p:sp>
      <p:pic>
        <p:nvPicPr>
          <p:cNvPr id="24" name="Picture Placeholder 23" descr="A person writing on a notebook&#10;&#10;Description automatically generated">
            <a:extLst>
              <a:ext uri="{FF2B5EF4-FFF2-40B4-BE49-F238E27FC236}">
                <a16:creationId xmlns:a16="http://schemas.microsoft.com/office/drawing/2014/main" id="{F6AC02ED-4B99-3329-61E2-0A157B31B77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0309" b="10309"/>
          <a:stretch>
            <a:fillRect/>
          </a:stretch>
        </p:blipFill>
        <p:spPr/>
      </p:pic>
      <p:pic>
        <p:nvPicPr>
          <p:cNvPr id="3" name="Picture 2" descr="A dart hitting the center of a target&#10;&#10;Description automatically generated">
            <a:extLst>
              <a:ext uri="{FF2B5EF4-FFF2-40B4-BE49-F238E27FC236}">
                <a16:creationId xmlns:a16="http://schemas.microsoft.com/office/drawing/2014/main" id="{380F96B8-FED9-EE88-7F9A-97A7BF937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650" y="850678"/>
            <a:ext cx="2455982" cy="2455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62"/>
          <p:cNvGrpSpPr/>
          <p:nvPr/>
        </p:nvGrpSpPr>
        <p:grpSpPr>
          <a:xfrm>
            <a:off x="-594014" y="25"/>
            <a:ext cx="9941507" cy="5323195"/>
            <a:chOff x="-594014" y="25"/>
            <a:chExt cx="9941507" cy="5323195"/>
          </a:xfrm>
        </p:grpSpPr>
        <p:sp>
          <p:nvSpPr>
            <p:cNvPr id="779" name="Google Shape;779;p62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80" name="Google Shape;780;p62"/>
            <p:cNvSpPr/>
            <p:nvPr/>
          </p:nvSpPr>
          <p:spPr>
            <a:xfrm rot="10800000">
              <a:off x="-16775" y="536277"/>
              <a:ext cx="9364267" cy="426198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grpSp>
          <p:nvGrpSpPr>
            <p:cNvPr id="781" name="Google Shape;781;p62"/>
            <p:cNvGrpSpPr/>
            <p:nvPr/>
          </p:nvGrpSpPr>
          <p:grpSpPr>
            <a:xfrm>
              <a:off x="-594014" y="4598900"/>
              <a:ext cx="9024089" cy="724320"/>
              <a:chOff x="-594014" y="4598900"/>
              <a:chExt cx="9024089" cy="724320"/>
            </a:xfrm>
          </p:grpSpPr>
          <p:sp>
            <p:nvSpPr>
              <p:cNvPr id="782" name="Google Shape;782;p62"/>
              <p:cNvSpPr/>
              <p:nvPr/>
            </p:nvSpPr>
            <p:spPr>
              <a:xfrm>
                <a:off x="-9500" y="4598900"/>
                <a:ext cx="8438595" cy="544632"/>
              </a:xfrm>
              <a:custGeom>
                <a:avLst/>
                <a:gdLst/>
                <a:ahLst/>
                <a:cxnLst/>
                <a:rect l="l" t="t" r="r" b="b"/>
                <a:pathLst>
                  <a:path w="337274" h="26384" extrusionOk="0">
                    <a:moveTo>
                      <a:pt x="95" y="0"/>
                    </a:moveTo>
                    <a:lnTo>
                      <a:pt x="0" y="26384"/>
                    </a:lnTo>
                    <a:lnTo>
                      <a:pt x="337274" y="26348"/>
                    </a:lnTo>
                    <a:lnTo>
                      <a:pt x="337274" y="56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3" name="Google Shape;783;p62"/>
              <p:cNvSpPr/>
              <p:nvPr/>
            </p:nvSpPr>
            <p:spPr>
              <a:xfrm>
                <a:off x="5065975" y="4606475"/>
                <a:ext cx="1099425" cy="547350"/>
              </a:xfrm>
              <a:custGeom>
                <a:avLst/>
                <a:gdLst/>
                <a:ahLst/>
                <a:cxnLst/>
                <a:rect l="l" t="t" r="r" b="b"/>
                <a:pathLst>
                  <a:path w="43977" h="21894" extrusionOk="0">
                    <a:moveTo>
                      <a:pt x="5575" y="0"/>
                    </a:moveTo>
                    <a:lnTo>
                      <a:pt x="0" y="21846"/>
                    </a:lnTo>
                    <a:lnTo>
                      <a:pt x="38362" y="21894"/>
                    </a:lnTo>
                    <a:lnTo>
                      <a:pt x="43977" y="8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4" name="Google Shape;784;p62"/>
              <p:cNvSpPr/>
              <p:nvPr/>
            </p:nvSpPr>
            <p:spPr>
              <a:xfrm>
                <a:off x="6318950" y="4609250"/>
                <a:ext cx="2111125" cy="541900"/>
              </a:xfrm>
              <a:custGeom>
                <a:avLst/>
                <a:gdLst/>
                <a:ahLst/>
                <a:cxnLst/>
                <a:rect l="l" t="t" r="r" b="b"/>
                <a:pathLst>
                  <a:path w="84445" h="21676" extrusionOk="0">
                    <a:moveTo>
                      <a:pt x="5603" y="0"/>
                    </a:moveTo>
                    <a:lnTo>
                      <a:pt x="0" y="21676"/>
                    </a:lnTo>
                    <a:lnTo>
                      <a:pt x="84445" y="21502"/>
                    </a:lnTo>
                    <a:lnTo>
                      <a:pt x="84445" y="4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5" name="Google Shape;785;p62"/>
              <p:cNvSpPr/>
              <p:nvPr/>
            </p:nvSpPr>
            <p:spPr>
              <a:xfrm flipH="1">
                <a:off x="-594014" y="4873823"/>
                <a:ext cx="5349365" cy="449396"/>
              </a:xfrm>
              <a:custGeom>
                <a:avLst/>
                <a:gdLst/>
                <a:ahLst/>
                <a:cxnLst/>
                <a:rect l="l" t="t" r="r" b="b"/>
                <a:pathLst>
                  <a:path w="56278" h="4728" fill="none" extrusionOk="0">
                    <a:moveTo>
                      <a:pt x="0" y="4727"/>
                    </a:moveTo>
                    <a:lnTo>
                      <a:pt x="25536" y="4727"/>
                    </a:lnTo>
                    <a:lnTo>
                      <a:pt x="30262" y="1"/>
                    </a:lnTo>
                    <a:lnTo>
                      <a:pt x="56277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CL" noProof="0" dirty="0"/>
              </a:p>
            </p:txBody>
          </p:sp>
        </p:grpSp>
      </p:grpSp>
      <p:sp>
        <p:nvSpPr>
          <p:cNvPr id="4" name="Google Shape;165;p33">
            <a:extLst>
              <a:ext uri="{FF2B5EF4-FFF2-40B4-BE49-F238E27FC236}">
                <a16:creationId xmlns:a16="http://schemas.microsoft.com/office/drawing/2014/main" id="{9B70C4C8-DBCF-0151-9558-151719E80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834" y="536277"/>
            <a:ext cx="3036557" cy="47721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Solución</a:t>
            </a:r>
          </a:p>
        </p:txBody>
      </p:sp>
      <p:pic>
        <p:nvPicPr>
          <p:cNvPr id="30" name="Picture 29" descr="A clipboard with check marks and buttons&#10;&#10;Description automatically generated">
            <a:extLst>
              <a:ext uri="{FF2B5EF4-FFF2-40B4-BE49-F238E27FC236}">
                <a16:creationId xmlns:a16="http://schemas.microsoft.com/office/drawing/2014/main" id="{1707ABED-285B-9D2E-750F-DADACE6B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62" y="1283645"/>
            <a:ext cx="960020" cy="960018"/>
          </a:xfrm>
          <a:prstGeom prst="rect">
            <a:avLst/>
          </a:prstGeom>
        </p:spPr>
      </p:pic>
      <p:pic>
        <p:nvPicPr>
          <p:cNvPr id="32" name="Picture 31" descr="A computer with a screen showing graphics&#10;&#10;Description automatically generated">
            <a:extLst>
              <a:ext uri="{FF2B5EF4-FFF2-40B4-BE49-F238E27FC236}">
                <a16:creationId xmlns:a16="http://schemas.microsoft.com/office/drawing/2014/main" id="{48E86090-57C9-45D1-0321-CF639F396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6" y="2249240"/>
            <a:ext cx="1187408" cy="1187408"/>
          </a:xfrm>
          <a:prstGeom prst="rect">
            <a:avLst/>
          </a:prstGeom>
        </p:spPr>
      </p:pic>
      <p:pic>
        <p:nvPicPr>
          <p:cNvPr id="36" name="Picture 35" descr="A green square with black letters and black dots&#10;&#10;Description automatically generated">
            <a:extLst>
              <a:ext uri="{FF2B5EF4-FFF2-40B4-BE49-F238E27FC236}">
                <a16:creationId xmlns:a16="http://schemas.microsoft.com/office/drawing/2014/main" id="{8D469613-FE17-7B66-7B62-662CA7063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008" y="2364336"/>
            <a:ext cx="957216" cy="957216"/>
          </a:xfrm>
          <a:prstGeom prst="rect">
            <a:avLst/>
          </a:prstGeom>
        </p:spPr>
      </p:pic>
      <p:pic>
        <p:nvPicPr>
          <p:cNvPr id="7" name="Picture 6" descr="A white and green robot with black heads&#10;&#10;Description automatically generated with medium confidence">
            <a:extLst>
              <a:ext uri="{FF2B5EF4-FFF2-40B4-BE49-F238E27FC236}">
                <a16:creationId xmlns:a16="http://schemas.microsoft.com/office/drawing/2014/main" id="{3A70C7DD-098E-3F26-42F2-F00EE3E06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141" y="3268863"/>
            <a:ext cx="1147269" cy="1147269"/>
          </a:xfrm>
          <a:prstGeom prst="rect">
            <a:avLst/>
          </a:prstGeom>
        </p:spPr>
      </p:pic>
      <p:pic>
        <p:nvPicPr>
          <p:cNvPr id="9" name="Picture 8" descr="A cloud with a square with black dots and a green square with black dots&#10;&#10;Description automatically generated">
            <a:extLst>
              <a:ext uri="{FF2B5EF4-FFF2-40B4-BE49-F238E27FC236}">
                <a16:creationId xmlns:a16="http://schemas.microsoft.com/office/drawing/2014/main" id="{864A7A01-909C-D910-772B-526D0BC8E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844" y="3894709"/>
            <a:ext cx="630592" cy="630592"/>
          </a:xfrm>
          <a:prstGeom prst="rect">
            <a:avLst/>
          </a:prstGeom>
        </p:spPr>
      </p:pic>
      <p:pic>
        <p:nvPicPr>
          <p:cNvPr id="11" name="Picture 10" descr="A blue megaphone and envelope&#10;&#10;Description automatically generated">
            <a:extLst>
              <a:ext uri="{FF2B5EF4-FFF2-40B4-BE49-F238E27FC236}">
                <a16:creationId xmlns:a16="http://schemas.microsoft.com/office/drawing/2014/main" id="{E5510F13-7D01-26E4-1FD1-D5AE16410E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536" y="3868989"/>
            <a:ext cx="682032" cy="682032"/>
          </a:xfrm>
          <a:prstGeom prst="rect">
            <a:avLst/>
          </a:prstGeom>
        </p:spPr>
      </p:pic>
      <p:pic>
        <p:nvPicPr>
          <p:cNvPr id="13" name="Picture 12" descr="A calculator and a coin&#10;&#10;Description automatically generated">
            <a:extLst>
              <a:ext uri="{FF2B5EF4-FFF2-40B4-BE49-F238E27FC236}">
                <a16:creationId xmlns:a16="http://schemas.microsoft.com/office/drawing/2014/main" id="{C91E29DB-2A14-996A-F07C-3213FDD25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06" y="1121699"/>
            <a:ext cx="728924" cy="728924"/>
          </a:xfrm>
          <a:prstGeom prst="rect">
            <a:avLst/>
          </a:prstGeom>
        </p:spPr>
      </p:pic>
      <p:pic>
        <p:nvPicPr>
          <p:cNvPr id="18" name="Picture 17" descr="A white robot and a black and white sign&#10;&#10;Description automatically generated">
            <a:extLst>
              <a:ext uri="{FF2B5EF4-FFF2-40B4-BE49-F238E27FC236}">
                <a16:creationId xmlns:a16="http://schemas.microsoft.com/office/drawing/2014/main" id="{017E962B-E29F-4344-03E9-E70DC4888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2283" y="1105232"/>
            <a:ext cx="671792" cy="671792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FA823B66-5363-54A2-CCF3-691F990A78DC}"/>
              </a:ext>
            </a:extLst>
          </p:cNvPr>
          <p:cNvSpPr/>
          <p:nvPr/>
        </p:nvSpPr>
        <p:spPr>
          <a:xfrm rot="5400000">
            <a:off x="2481326" y="1647716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2BB26CCD-B8F5-DF70-FDAA-3DE462C4E37E}"/>
              </a:ext>
            </a:extLst>
          </p:cNvPr>
          <p:cNvSpPr/>
          <p:nvPr/>
        </p:nvSpPr>
        <p:spPr>
          <a:xfrm rot="10800000">
            <a:off x="2481326" y="3321552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178DC910-1DC6-629A-9D91-96F8661549EA}"/>
              </a:ext>
            </a:extLst>
          </p:cNvPr>
          <p:cNvSpPr/>
          <p:nvPr/>
        </p:nvSpPr>
        <p:spPr>
          <a:xfrm rot="16200000">
            <a:off x="755686" y="3321552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6989D62D-BD60-FAD5-8AF7-29A19C171430}"/>
              </a:ext>
            </a:extLst>
          </p:cNvPr>
          <p:cNvSpPr/>
          <p:nvPr/>
        </p:nvSpPr>
        <p:spPr>
          <a:xfrm>
            <a:off x="755686" y="1639140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A black cat in a circle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2EABDD8E-0826-1622-1D55-E45E74B252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0982" y="2458284"/>
            <a:ext cx="609610" cy="609610"/>
          </a:xfrm>
          <a:prstGeom prst="rect">
            <a:avLst/>
          </a:prstGeom>
        </p:spPr>
      </p:pic>
      <p:pic>
        <p:nvPicPr>
          <p:cNvPr id="54" name="Picture Placeholder 53" descr="Screens screenshot of a phone&#10;&#10;Description automatically generated">
            <a:extLst>
              <a:ext uri="{FF2B5EF4-FFF2-40B4-BE49-F238E27FC236}">
                <a16:creationId xmlns:a16="http://schemas.microsoft.com/office/drawing/2014/main" id="{9AA9E540-7924-B025-4601-A3073629349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13"/>
          <a:srcRect t="13040" b="1304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6"/>
          <p:cNvSpPr/>
          <p:nvPr/>
        </p:nvSpPr>
        <p:spPr>
          <a:xfrm rot="10800000">
            <a:off x="-128720" y="771449"/>
            <a:ext cx="9362034" cy="603050"/>
          </a:xfrm>
          <a:custGeom>
            <a:avLst/>
            <a:gdLst/>
            <a:ahLst/>
            <a:cxnLst/>
            <a:rect l="l" t="t" r="r" b="b"/>
            <a:pathLst>
              <a:path w="58499" h="3768" fill="none" extrusionOk="0">
                <a:moveTo>
                  <a:pt x="58499" y="2472"/>
                </a:moveTo>
                <a:lnTo>
                  <a:pt x="44663" y="2472"/>
                </a:lnTo>
                <a:lnTo>
                  <a:pt x="42191" y="0"/>
                </a:lnTo>
                <a:lnTo>
                  <a:pt x="27753" y="0"/>
                </a:lnTo>
                <a:lnTo>
                  <a:pt x="23986" y="3768"/>
                </a:lnTo>
                <a:lnTo>
                  <a:pt x="0" y="376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7" name="Picture Placeholder 6" descr="A group of hands holding sticky notes&#10;&#10;Description automatically generated">
            <a:extLst>
              <a:ext uri="{FF2B5EF4-FFF2-40B4-BE49-F238E27FC236}">
                <a16:creationId xmlns:a16="http://schemas.microsoft.com/office/drawing/2014/main" id="{94E87BB1-E00C-6E25-0A52-C6297C1D5C5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697" b="3697"/>
          <a:stretch>
            <a:fillRect/>
          </a:stretch>
        </p:blipFill>
        <p:spPr/>
      </p:pic>
      <p:sp>
        <p:nvSpPr>
          <p:cNvPr id="8" name="Google Shape;165;p33">
            <a:extLst>
              <a:ext uri="{FF2B5EF4-FFF2-40B4-BE49-F238E27FC236}">
                <a16:creationId xmlns:a16="http://schemas.microsoft.com/office/drawing/2014/main" id="{387CF7FE-8539-D5E3-01B4-91A380BEC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819" y="3477105"/>
            <a:ext cx="3796570" cy="653180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Metodología</a:t>
            </a:r>
          </a:p>
        </p:txBody>
      </p:sp>
      <p:pic>
        <p:nvPicPr>
          <p:cNvPr id="11" name="Picture 10" descr="A colorful light bulb made out of candy&#10;&#10;Description automatically generated">
            <a:extLst>
              <a:ext uri="{FF2B5EF4-FFF2-40B4-BE49-F238E27FC236}">
                <a16:creationId xmlns:a16="http://schemas.microsoft.com/office/drawing/2014/main" id="{F2D3E1EA-8728-0F41-C184-6968F579F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6" y="1961300"/>
            <a:ext cx="1389764" cy="1535944"/>
          </a:xfrm>
          <a:prstGeom prst="rect">
            <a:avLst/>
          </a:prstGeom>
        </p:spPr>
      </p:pic>
      <p:pic>
        <p:nvPicPr>
          <p:cNvPr id="13" name="Picture 12" descr="A blue and black circle&#10;&#10;Description automatically generated">
            <a:extLst>
              <a:ext uri="{FF2B5EF4-FFF2-40B4-BE49-F238E27FC236}">
                <a16:creationId xmlns:a16="http://schemas.microsoft.com/office/drawing/2014/main" id="{86C73F1E-661A-2B3E-BAFD-2714E6F3F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81" y="1183779"/>
            <a:ext cx="1145864" cy="1137952"/>
          </a:xfrm>
          <a:prstGeom prst="rect">
            <a:avLst/>
          </a:prstGeom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853090C1-400D-C090-ED50-7DCF713340DC}"/>
              </a:ext>
            </a:extLst>
          </p:cNvPr>
          <p:cNvSpPr/>
          <p:nvPr/>
        </p:nvSpPr>
        <p:spPr>
          <a:xfrm rot="5400000">
            <a:off x="1782784" y="1440050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520818E4-29D7-D337-9697-11348E9F2D5A}"/>
              </a:ext>
            </a:extLst>
          </p:cNvPr>
          <p:cNvSpPr/>
          <p:nvPr/>
        </p:nvSpPr>
        <p:spPr>
          <a:xfrm rot="16200000">
            <a:off x="1069958" y="2343573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blue text on a black background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E3B315B2-02D4-04E9-3989-CC9624B2F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987" y="3265428"/>
            <a:ext cx="2292556" cy="1076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08C1712F-00BE-DE6C-0946-D9072AD7F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5;p33">
            <a:extLst>
              <a:ext uri="{FF2B5EF4-FFF2-40B4-BE49-F238E27FC236}">
                <a16:creationId xmlns:a16="http://schemas.microsoft.com/office/drawing/2014/main" id="{26AE513C-B5A4-E7E9-F140-FC9F3FEBF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Arquitectura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2AA294-590D-401A-C3B2-AD1E296A4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9" y="868060"/>
            <a:ext cx="8476342" cy="42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computer screen with text on it">
            <a:extLst>
              <a:ext uri="{FF2B5EF4-FFF2-40B4-BE49-F238E27FC236}">
                <a16:creationId xmlns:a16="http://schemas.microsoft.com/office/drawing/2014/main" id="{9B7E92C5-33DB-5941-F03D-D717545648B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9840" r="9840"/>
          <a:stretch>
            <a:fillRect/>
          </a:stretch>
        </p:blipFill>
        <p:spPr/>
      </p:pic>
      <p:sp>
        <p:nvSpPr>
          <p:cNvPr id="438" name="Google Shape;438;p43"/>
          <p:cNvSpPr/>
          <p:nvPr/>
        </p:nvSpPr>
        <p:spPr>
          <a:xfrm>
            <a:off x="-482850" y="3916988"/>
            <a:ext cx="1130850" cy="676700"/>
          </a:xfrm>
          <a:custGeom>
            <a:avLst/>
            <a:gdLst/>
            <a:ahLst/>
            <a:cxnLst/>
            <a:rect l="l" t="t" r="r" b="b"/>
            <a:pathLst>
              <a:path w="45234" h="27068" extrusionOk="0">
                <a:moveTo>
                  <a:pt x="6867" y="0"/>
                </a:moveTo>
                <a:lnTo>
                  <a:pt x="0" y="26756"/>
                </a:lnTo>
                <a:lnTo>
                  <a:pt x="38270" y="27068"/>
                </a:lnTo>
                <a:lnTo>
                  <a:pt x="45234" y="95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s-CL" noProof="0" dirty="0"/>
          </a:p>
        </p:txBody>
      </p:sp>
      <p:sp>
        <p:nvSpPr>
          <p:cNvPr id="439" name="Google Shape;439;p43"/>
          <p:cNvSpPr/>
          <p:nvPr/>
        </p:nvSpPr>
        <p:spPr>
          <a:xfrm>
            <a:off x="-1104621" y="4278886"/>
            <a:ext cx="7364863" cy="3352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2" name="Picture 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9BD381F4-2146-1B09-B147-BF88698B9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3539052"/>
            <a:ext cx="1191632" cy="940604"/>
          </a:xfrm>
          <a:prstGeom prst="rect">
            <a:avLst/>
          </a:prstGeom>
        </p:spPr>
      </p:pic>
      <p:pic>
        <p:nvPicPr>
          <p:cNvPr id="3" name="Picture 2" descr="A green and white sign with white text&#10;&#10;Description automatically generated">
            <a:extLst>
              <a:ext uri="{FF2B5EF4-FFF2-40B4-BE49-F238E27FC236}">
                <a16:creationId xmlns:a16="http://schemas.microsoft.com/office/drawing/2014/main" id="{88051E23-5090-D7A2-5ED4-5969B3A9A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438" y="2704015"/>
            <a:ext cx="1527674" cy="695092"/>
          </a:xfrm>
          <a:prstGeom prst="rect">
            <a:avLst/>
          </a:prstGeom>
          <a:effectLst/>
        </p:spPr>
      </p:pic>
      <p:pic>
        <p:nvPicPr>
          <p:cNvPr id="4" name="Picture 3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CEA620BF-FC6E-C517-5B2E-205B61F4E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832" y="1533895"/>
            <a:ext cx="978524" cy="1009326"/>
          </a:xfrm>
          <a:prstGeom prst="rect">
            <a:avLst/>
          </a:prstGeom>
        </p:spPr>
      </p:pic>
      <p:pic>
        <p:nvPicPr>
          <p:cNvPr id="9" name="Picture 8" descr="A blue and black symbol&#10;&#10;Description automatically generated">
            <a:extLst>
              <a:ext uri="{FF2B5EF4-FFF2-40B4-BE49-F238E27FC236}">
                <a16:creationId xmlns:a16="http://schemas.microsoft.com/office/drawing/2014/main" id="{FABE94A9-4FDC-65E9-AD41-CBEEEFB5C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4355" y="1533895"/>
            <a:ext cx="1093772" cy="974046"/>
          </a:xfrm>
          <a:prstGeom prst="rect">
            <a:avLst/>
          </a:prstGeom>
        </p:spPr>
      </p:pic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B9BB9E1B-E23C-732D-109F-998693DEA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418" y="2758139"/>
            <a:ext cx="2049706" cy="586844"/>
          </a:xfrm>
          <a:prstGeom prst="rect">
            <a:avLst/>
          </a:prstGeom>
        </p:spPr>
      </p:pic>
      <p:sp>
        <p:nvSpPr>
          <p:cNvPr id="15" name="Google Shape;165;p33">
            <a:extLst>
              <a:ext uri="{FF2B5EF4-FFF2-40B4-BE49-F238E27FC236}">
                <a16:creationId xmlns:a16="http://schemas.microsoft.com/office/drawing/2014/main" id="{AFA72CC4-BAD2-76EC-C3BA-CDDC5C68D6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7500" y="827999"/>
            <a:ext cx="3291840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Tecnología</a:t>
            </a:r>
          </a:p>
        </p:txBody>
      </p:sp>
      <p:pic>
        <p:nvPicPr>
          <p:cNvPr id="13" name="Google Shape;167;g399db93c71a_0_0">
            <a:extLst>
              <a:ext uri="{FF2B5EF4-FFF2-40B4-BE49-F238E27FC236}">
                <a16:creationId xmlns:a16="http://schemas.microsoft.com/office/drawing/2014/main" id="{D6098056-0455-40C3-8204-6E34F767262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17406" y="3481198"/>
            <a:ext cx="721376" cy="95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9"/>
          <p:cNvSpPr/>
          <p:nvPr/>
        </p:nvSpPr>
        <p:spPr>
          <a:xfrm rot="10800000" flipH="1">
            <a:off x="-38737" y="4402672"/>
            <a:ext cx="9297685" cy="598895"/>
          </a:xfrm>
          <a:custGeom>
            <a:avLst/>
            <a:gdLst/>
            <a:ahLst/>
            <a:cxnLst/>
            <a:rect l="l" t="t" r="r" b="b"/>
            <a:pathLst>
              <a:path w="58499" h="3768" fill="none" extrusionOk="0">
                <a:moveTo>
                  <a:pt x="58499" y="2472"/>
                </a:moveTo>
                <a:lnTo>
                  <a:pt x="44663" y="2472"/>
                </a:lnTo>
                <a:lnTo>
                  <a:pt x="42191" y="0"/>
                </a:lnTo>
                <a:lnTo>
                  <a:pt x="27753" y="0"/>
                </a:lnTo>
                <a:lnTo>
                  <a:pt x="23986" y="3768"/>
                </a:lnTo>
                <a:lnTo>
                  <a:pt x="0" y="376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740" name="Google Shape;740;p59"/>
          <p:cNvSpPr/>
          <p:nvPr/>
        </p:nvSpPr>
        <p:spPr>
          <a:xfrm rot="10800000">
            <a:off x="-222899" y="68701"/>
            <a:ext cx="9382824" cy="427048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14" name="Google Shape;165;p33">
            <a:extLst>
              <a:ext uri="{FF2B5EF4-FFF2-40B4-BE49-F238E27FC236}">
                <a16:creationId xmlns:a16="http://schemas.microsoft.com/office/drawing/2014/main" id="{7F46073B-8877-331B-8B3C-53CFB5DB9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8546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KPI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7CEA2A-A5B6-A2B9-9CCF-E316618E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313161"/>
              </p:ext>
            </p:extLst>
          </p:nvPr>
        </p:nvGraphicFramePr>
        <p:xfrm>
          <a:off x="4508137" y="1731717"/>
          <a:ext cx="4572486" cy="2828163"/>
        </p:xfrm>
        <a:graphic>
          <a:graphicData uri="http://schemas.openxmlformats.org/drawingml/2006/table">
            <a:tbl>
              <a:tblPr firstRow="1" firstCol="1" bandRow="1">
                <a:tableStyleId>{C9723F8B-5E4A-4641-BEB5-6552D46520ED}</a:tableStyleId>
              </a:tblPr>
              <a:tblGrid>
                <a:gridCol w="2285705">
                  <a:extLst>
                    <a:ext uri="{9D8B030D-6E8A-4147-A177-3AD203B41FA5}">
                      <a16:colId xmlns:a16="http://schemas.microsoft.com/office/drawing/2014/main" val="3996170613"/>
                    </a:ext>
                  </a:extLst>
                </a:gridCol>
                <a:gridCol w="2286781">
                  <a:extLst>
                    <a:ext uri="{9D8B030D-6E8A-4147-A177-3AD203B41FA5}">
                      <a16:colId xmlns:a16="http://schemas.microsoft.com/office/drawing/2014/main" val="3658431486"/>
                    </a:ext>
                  </a:extLst>
                </a:gridCol>
              </a:tblGrid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b="1" dirty="0">
                          <a:effectLst/>
                        </a:rPr>
                        <a:t>KPI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b="1" dirty="0">
                          <a:effectLst/>
                        </a:rPr>
                        <a:t>Resultados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62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Rendimiento de la gestión de productos.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3785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Número de reportes del inventario de productos.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Infinito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6489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Índice de acceso de los usuarios.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72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Tasa de notificaciones de los usuarios.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873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Promedio de respuestas verídicas del chatbot.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90%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Cantidad de gráficos del flujo de productos.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Infinito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6142504"/>
                  </a:ext>
                </a:extLst>
              </a:tr>
            </a:tbl>
          </a:graphicData>
        </a:graphic>
      </p:graphicFrame>
      <p:pic>
        <p:nvPicPr>
          <p:cNvPr id="11" name="Picture Placeholder 10" descr="A dart board with darts in the center&#10;&#10;Description automatically generated">
            <a:extLst>
              <a:ext uri="{FF2B5EF4-FFF2-40B4-BE49-F238E27FC236}">
                <a16:creationId xmlns:a16="http://schemas.microsoft.com/office/drawing/2014/main" id="{6702DE91-83C4-C3F3-CC3B-5D2844225FC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2315" b="22315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619C9924-7D2A-F1EB-F6ED-1C88F4DCC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B7D3363F-53D6-E0D0-C6F0-ED6F6C7827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120584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KPI</a:t>
            </a:r>
          </a:p>
        </p:txBody>
      </p:sp>
      <p:pic>
        <p:nvPicPr>
          <p:cNvPr id="8" name="Picture 7" descr="A graph with orange lines&#10;&#10;Description automatically generated">
            <a:extLst>
              <a:ext uri="{FF2B5EF4-FFF2-40B4-BE49-F238E27FC236}">
                <a16:creationId xmlns:a16="http://schemas.microsoft.com/office/drawing/2014/main" id="{22DA4155-0F87-5251-A95E-798B0646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49" y="868060"/>
            <a:ext cx="6605044" cy="3938329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65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utomotive Industry Consulting by Slidesgo">
  <a:themeElements>
    <a:clrScheme name="tridlever 4">
      <a:dk1>
        <a:srgbClr val="12151A"/>
      </a:dk1>
      <a:lt1>
        <a:srgbClr val="FFFFFF"/>
      </a:lt1>
      <a:dk2>
        <a:srgbClr val="CCD4DB"/>
      </a:dk2>
      <a:lt2>
        <a:srgbClr val="242933"/>
      </a:lt2>
      <a:accent1>
        <a:srgbClr val="8B939C"/>
      </a:accent1>
      <a:accent2>
        <a:srgbClr val="ABB3B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1865</TotalTime>
  <Words>83</Words>
  <Application>Microsoft Office PowerPoint</Application>
  <PresentationFormat>On-screen Show (16:9)</PresentationFormat>
  <Paragraphs>34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Cambay</vt:lpstr>
      <vt:lpstr>Arial</vt:lpstr>
      <vt:lpstr>Calibri</vt:lpstr>
      <vt:lpstr>DM Sans</vt:lpstr>
      <vt:lpstr>Automotive Industry Consulting by Slidesgo</vt:lpstr>
      <vt:lpstr>PowerPoint Presentation</vt:lpstr>
      <vt:lpstr>Problemática</vt:lpstr>
      <vt:lpstr>PowerPoint Presentation</vt:lpstr>
      <vt:lpstr>Solución</vt:lpstr>
      <vt:lpstr>Metodología</vt:lpstr>
      <vt:lpstr>Arquitectura</vt:lpstr>
      <vt:lpstr>Tecnología</vt:lpstr>
      <vt:lpstr>KPI</vt:lpstr>
      <vt:lpstr>KPI</vt:lpstr>
      <vt:lpstr>KPI</vt:lpstr>
      <vt:lpstr>KPI</vt:lpstr>
      <vt:lpstr>KPI</vt:lpstr>
      <vt:lpstr>Validación</vt:lpstr>
      <vt:lpstr>Validación</vt:lpstr>
      <vt:lpstr>Validación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tridlever</dc:creator>
  <cp:lastModifiedBy>tridlever</cp:lastModifiedBy>
  <cp:revision>296</cp:revision>
  <dcterms:modified xsi:type="dcterms:W3CDTF">2025-11-28T03:31:11Z</dcterms:modified>
</cp:coreProperties>
</file>